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20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7.xml.rels" ContentType="application/vnd.openxmlformats-package.relationships+xml"/>
  <Override PartName="/ppt/notesSlides/notesSlide20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20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5.jpeg" ContentType="image/jpeg"/>
  <Override PartName="/ppt/media/image24.png" ContentType="image/png"/>
  <Override PartName="/ppt/media/image9.png" ContentType="image/png"/>
  <Override PartName="/ppt/media/image10.png" ContentType="image/png"/>
  <Override PartName="/ppt/media/image23.png" ContentType="image/png"/>
  <Override PartName="/ppt/media/image8.png" ContentType="image/png"/>
  <Override PartName="/ppt/media/image1.png" ContentType="image/png"/>
  <Override PartName="/ppt/media/image2.png" ContentType="image/png"/>
  <Override PartName="/ppt/media/image7.png" ContentType="image/png"/>
  <Override PartName="/ppt/media/image22.png" ContentType="image/png"/>
  <Override PartName="/ppt/media/image3.png" ContentType="image/png"/>
  <Override PartName="/ppt/media/image4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6.png" ContentType="image/png"/>
  <Override PartName="/ppt/media/image21.png" ContentType="image/png"/>
  <Override PartName="/ppt/media/image14.jpeg" ContentType="image/jpeg"/>
  <Override PartName="/ppt/media/image5.png" ContentType="image/png"/>
  <Override PartName="/ppt/media/image20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
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D814710A-B2EB-47ED-A786-766DA5439B24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Could be compiled into an automated report that can be emailed to the user after each flight.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DC9B7109-A3D1-45E4-818E-5C89C5F8D263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C711A4D5-7600-489A-95C4-C5EDA450B45C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C50FEEB5-6450-4833-8ACF-11837ABD96F3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9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6" name="" descr="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3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15" name="" descr="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116" name="" descr=""/>
          <p:cNvPicPr/>
          <p:nvPr/>
        </p:nvPicPr>
        <p:blipFill>
          <a:blip r:embed="rId3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4/25/16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F9526BA3-F9FF-4F05-A99F-33BFF3BB4F30}" type="slidenum">
              <a:rPr b="0" lang="en-US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LevelClick to edit Master text styles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1430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600200" indent="-22824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057400" indent="-228240">
              <a:lnSpc>
                <a:spcPct val="100000"/>
              </a:lnSpc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4/25/16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0EE2D351-134A-4D6D-BED8-A0C62E1E0812}" type="slidenum">
              <a:rPr b="0" lang="en-US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4/25/16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D802E3B0-4024-4C5B-B32A-6B502B8FDFFB}" type="slidenum">
              <a:rPr b="0" lang="en-US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5.jpe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Automated Cartography Solutions (ACS)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1371600" y="3886200"/>
            <a:ext cx="6400440" cy="1752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Providing A New Automated Mapping Solution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Shape 1"/>
          <p:cNvSpPr txBox="1"/>
          <p:nvPr/>
        </p:nvSpPr>
        <p:spPr>
          <a:xfrm>
            <a:off x="457200" y="9144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App Overview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4" name="TextShape 2"/>
          <p:cNvSpPr txBox="1"/>
          <p:nvPr/>
        </p:nvSpPr>
        <p:spPr>
          <a:xfrm>
            <a:off x="1561680" y="1828800"/>
            <a:ext cx="7162560" cy="44193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Cross Platform app utilizing: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AngularJS (1.4)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Apache Cordova (3.5.1) 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Ionic(1.2.4)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jQuery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Creates flight path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Takes photo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Upload photos to the server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1371600" y="99072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Server Infrastructure Overview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6" name="TextShape 2"/>
          <p:cNvSpPr txBox="1"/>
          <p:nvPr/>
        </p:nvSpPr>
        <p:spPr>
          <a:xfrm rot="21021600">
            <a:off x="4344840" y="3297240"/>
            <a:ext cx="502200" cy="515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Need new UML</a:t>
            </a:r>
            <a:endParaRPr b="0" lang="en-U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942840" y="99072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Primary Database Server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8" name="TextShape 2"/>
          <p:cNvSpPr txBox="1"/>
          <p:nvPr/>
        </p:nvSpPr>
        <p:spPr>
          <a:xfrm>
            <a:off x="76320" y="190512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Running Windows Server 2012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Uses MySQL 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Meta Data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Image Locations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Originally several bash scripts 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 process the images on a 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    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Xubuntu server 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59" name="Picture 2" descr=""/>
          <p:cNvPicPr/>
          <p:nvPr/>
        </p:nvPicPr>
        <p:blipFill>
          <a:blip r:embed="rId1"/>
          <a:stretch/>
        </p:blipFill>
        <p:spPr>
          <a:xfrm>
            <a:off x="5638680" y="3429000"/>
            <a:ext cx="3211200" cy="2393640"/>
          </a:xfrm>
          <a:prstGeom prst="rect">
            <a:avLst/>
          </a:prstGeom>
          <a:ln>
            <a:noFill/>
          </a:ln>
        </p:spPr>
      </p:pic>
      <p:sp>
        <p:nvSpPr>
          <p:cNvPr id="160" name="CustomShape 3"/>
          <p:cNvSpPr/>
          <p:nvPr/>
        </p:nvSpPr>
        <p:spPr>
          <a:xfrm>
            <a:off x="6298920" y="5857560"/>
            <a:ext cx="1891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HP ProLiant DL320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933480" y="9144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Server Side Code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2" name="TextShape 2"/>
          <p:cNvSpPr txBox="1"/>
          <p:nvPr/>
        </p:nvSpPr>
        <p:spPr>
          <a:xfrm>
            <a:off x="1371600" y="20574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Formats images to a uniform size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Scrapes image metadata 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Enforces image naming conventions 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Creates a master image list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Passes images to Autodesk 123D Catch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Shape 1"/>
          <p:cNvSpPr txBox="1"/>
          <p:nvPr/>
        </p:nvSpPr>
        <p:spPr>
          <a:xfrm>
            <a:off x="457200" y="11430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Autodesk 123D Catch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4" name="TextShape 2"/>
          <p:cNvSpPr txBox="1"/>
          <p:nvPr/>
        </p:nvSpPr>
        <p:spPr>
          <a:xfrm>
            <a:off x="1295280" y="220968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Creates 3D objects using a large set of images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Originally we created a system using ImageMagick and Javascript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Now we record video with the phone and scrape images from it using VLC Player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Picture 3" descr=""/>
          <p:cNvPicPr/>
          <p:nvPr/>
        </p:nvPicPr>
        <p:blipFill>
          <a:blip r:embed="rId1"/>
          <a:stretch/>
        </p:blipFill>
        <p:spPr>
          <a:xfrm>
            <a:off x="6019920" y="1600200"/>
            <a:ext cx="2589840" cy="4838400"/>
          </a:xfrm>
          <a:prstGeom prst="rect">
            <a:avLst/>
          </a:prstGeom>
          <a:ln>
            <a:noFill/>
          </a:ln>
        </p:spPr>
      </p:pic>
      <p:pic>
        <p:nvPicPr>
          <p:cNvPr id="166" name="Picture 5" descr=""/>
          <p:cNvPicPr/>
          <p:nvPr/>
        </p:nvPicPr>
        <p:blipFill>
          <a:blip r:embed="rId2"/>
          <a:stretch/>
        </p:blipFill>
        <p:spPr>
          <a:xfrm>
            <a:off x="1905120" y="1559880"/>
            <a:ext cx="1980720" cy="4838400"/>
          </a:xfrm>
          <a:prstGeom prst="rect">
            <a:avLst/>
          </a:prstGeom>
          <a:ln>
            <a:noFill/>
          </a:ln>
        </p:spPr>
      </p:pic>
      <p:sp>
        <p:nvSpPr>
          <p:cNvPr id="167" name="CustomShape 1"/>
          <p:cNvSpPr/>
          <p:nvPr/>
        </p:nvSpPr>
        <p:spPr>
          <a:xfrm>
            <a:off x="6210000" y="1198440"/>
            <a:ext cx="186696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Autodesk Render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2133720" y="1198440"/>
            <a:ext cx="17521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Original map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498600" y="85104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Overview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70" name="Picture 4" descr=""/>
          <p:cNvPicPr/>
          <p:nvPr/>
        </p:nvPicPr>
        <p:blipFill>
          <a:blip r:embed="rId1"/>
          <a:stretch/>
        </p:blipFill>
        <p:spPr>
          <a:xfrm>
            <a:off x="1600200" y="2026800"/>
            <a:ext cx="7092720" cy="4251600"/>
          </a:xfrm>
          <a:prstGeom prst="rect">
            <a:avLst/>
          </a:prstGeom>
          <a:ln>
            <a:noFill/>
          </a:ln>
        </p:spPr>
      </p:pic>
      <p:sp>
        <p:nvSpPr>
          <p:cNvPr id="171" name="CustomShape 2"/>
          <p:cNvSpPr/>
          <p:nvPr/>
        </p:nvSpPr>
        <p:spPr>
          <a:xfrm>
            <a:off x="5257800" y="3733920"/>
            <a:ext cx="3200040" cy="17521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2" name="TextShape 3"/>
          <p:cNvSpPr txBox="1"/>
          <p:nvPr/>
        </p:nvSpPr>
        <p:spPr>
          <a:xfrm>
            <a:off x="1943280" y="1554480"/>
            <a:ext cx="1897200" cy="1245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Change/ remove? </a:t>
            </a:r>
            <a:endParaRPr b="0" lang="en-U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Shape 1"/>
          <p:cNvSpPr txBox="1"/>
          <p:nvPr/>
        </p:nvSpPr>
        <p:spPr>
          <a:xfrm>
            <a:off x="914400" y="8380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Analytical Information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4" name="TextShape 2"/>
          <p:cNvSpPr txBox="1"/>
          <p:nvPr/>
        </p:nvSpPr>
        <p:spPr>
          <a:xfrm>
            <a:off x="1447920" y="2362320"/>
            <a:ext cx="7162560" cy="34286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Average speed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Estimated distance between images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GPS information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EXIF data from picture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Shape 1"/>
          <p:cNvSpPr txBox="1"/>
          <p:nvPr/>
        </p:nvSpPr>
        <p:spPr>
          <a:xfrm>
            <a:off x="533520" y="99072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Reporting Tools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6" name="CustomShape 2"/>
          <p:cNvSpPr/>
          <p:nvPr/>
        </p:nvSpPr>
        <p:spPr>
          <a:xfrm>
            <a:off x="4042440" y="3244320"/>
            <a:ext cx="478980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92f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Add Website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92f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Maybe just a ton of logs from Mission Planner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609480" y="99072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Future Improvements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8" name="TextShape 2"/>
          <p:cNvSpPr txBox="1"/>
          <p:nvPr/>
        </p:nvSpPr>
        <p:spPr>
          <a:xfrm>
            <a:off x="1371600" y="233208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Low cost hardware upgrades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Sonar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Hexa-Copter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Move software to Cloud 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Automatically generated reports 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Camera stabilizing mount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Real time video rendering 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457200" y="99072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VIDEO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1371600" y="2514600"/>
            <a:ext cx="7772040" cy="36874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Maybe talk about why we wanted to do this before this slide. 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2719440" y="1676520"/>
            <a:ext cx="1734840" cy="237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5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ahoma"/>
              </a:rPr>
              <a:t>Q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CustomShape 2"/>
          <p:cNvSpPr/>
          <p:nvPr/>
        </p:nvSpPr>
        <p:spPr>
          <a:xfrm>
            <a:off x="4530600" y="2044800"/>
            <a:ext cx="1734840" cy="237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5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ahoma"/>
              </a:rPr>
              <a:t>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CustomShape 3"/>
          <p:cNvSpPr/>
          <p:nvPr/>
        </p:nvSpPr>
        <p:spPr>
          <a:xfrm>
            <a:off x="3809880" y="2679840"/>
            <a:ext cx="1734840" cy="1614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0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ahoma"/>
              </a:rPr>
              <a:t>&amp;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dur="indefinite" nodeType="mainSeq">
                <p:childTnLst>
                  <p:par>
                    <p:cTn id="41" nodeType="clickEffect" fill="hold">
                      <p:stCondLst>
                        <p:cond delay="0"/>
                      </p:stCondLst>
                      <p:childTnLst>
                        <p:par>
                          <p:cTn id="42" nodeType="withEffect" fill="hold">
                            <p:stCondLst>
                              <p:cond delay="0"/>
                            </p:stCondLst>
                            <p:childTnLst>
                              <p:par>
                                <p:cTn id="43" nodeType="afterEffect" fill="hold" presetClass="entr" presetID="2" presetSubtype="9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5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6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nodeType="afterEffect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nodeType="after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0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1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nodeType="afterEffect" fill="hold">
                            <p:stCondLst>
                              <p:cond delay="1500"/>
                            </p:stCondLst>
                            <p:childTnLst>
                              <p:par>
                                <p:cTn id="53" nodeType="afterEffect" fill="hold" presetClass="entr" presetID="2" presetSubtype="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5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6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426960" y="8380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Problem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1447920" y="1752480"/>
            <a:ext cx="7619760" cy="44193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Google Maps provides users with satellite images of the world. That is great, but the images are update infrequently (1-3 years)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28" name="Picture 2" descr=""/>
          <p:cNvPicPr/>
          <p:nvPr/>
        </p:nvPicPr>
        <p:blipFill>
          <a:blip r:embed="rId1"/>
          <a:stretch/>
        </p:blipFill>
        <p:spPr>
          <a:xfrm>
            <a:off x="2514600" y="3313080"/>
            <a:ext cx="4266720" cy="3151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420480" y="76212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Solution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1600200" y="1676520"/>
            <a:ext cx="7389720" cy="4343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Automated Cartography Solutions.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What is required? 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 Phone and a Drone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31" name="Picture 3" descr=""/>
          <p:cNvPicPr/>
          <p:nvPr/>
        </p:nvPicPr>
        <p:blipFill>
          <a:blip r:embed="rId1"/>
          <a:srcRect l="15094" t="16796" r="18865" b="27007"/>
          <a:stretch/>
        </p:blipFill>
        <p:spPr>
          <a:xfrm>
            <a:off x="2592000" y="7238880"/>
            <a:ext cx="3885840" cy="2437920"/>
          </a:xfrm>
          <a:prstGeom prst="rect">
            <a:avLst/>
          </a:prstGeom>
          <a:ln>
            <a:noFill/>
          </a:ln>
        </p:spPr>
      </p:pic>
      <p:pic>
        <p:nvPicPr>
          <p:cNvPr id="132" name="Picture 2" descr=""/>
          <p:cNvPicPr/>
          <p:nvPr/>
        </p:nvPicPr>
        <p:blipFill>
          <a:blip r:embed="rId2"/>
          <a:stretch/>
        </p:blipFill>
        <p:spPr>
          <a:xfrm rot="5796000">
            <a:off x="3577320" y="7428960"/>
            <a:ext cx="1920240" cy="1923480"/>
          </a:xfrm>
          <a:prstGeom prst="rect">
            <a:avLst/>
          </a:prstGeom>
          <a:ln>
            <a:noFill/>
          </a:ln>
        </p:spPr>
      </p:pic>
      <p:pic>
        <p:nvPicPr>
          <p:cNvPr id="133" name="Picture 5" descr=""/>
          <p:cNvPicPr/>
          <p:nvPr/>
        </p:nvPicPr>
        <p:blipFill>
          <a:blip r:embed="rId3"/>
          <a:stretch/>
        </p:blipFill>
        <p:spPr>
          <a:xfrm>
            <a:off x="2058840" y="3439800"/>
            <a:ext cx="4419360" cy="2642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457200" y="9144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Potential Uses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5" name="TextShape 2"/>
          <p:cNvSpPr txBox="1"/>
          <p:nvPr/>
        </p:nvSpPr>
        <p:spPr>
          <a:xfrm>
            <a:off x="1600200" y="2133720"/>
            <a:ext cx="7543440" cy="34588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Who needs more update maps? 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1430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Open face mines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1430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Construction companies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1430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Farmers 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1430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Disaster Reconnaissance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457200" y="9144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Project Overview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37" name="Content Placeholder 3" descr=""/>
          <p:cNvPicPr/>
          <p:nvPr/>
        </p:nvPicPr>
        <p:blipFill>
          <a:blip r:embed="rId1"/>
          <a:srcRect l="1265" t="1831" r="0" b="0"/>
          <a:stretch/>
        </p:blipFill>
        <p:spPr>
          <a:xfrm>
            <a:off x="1219320" y="2362320"/>
            <a:ext cx="7825320" cy="4086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0" y="1191600"/>
            <a:ext cx="6231600" cy="1673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AeroSky P12 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
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Quadcopter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39" name="Content Placeholder 4" descr=""/>
          <p:cNvPicPr/>
          <p:nvPr/>
        </p:nvPicPr>
        <p:blipFill>
          <a:blip r:embed="rId1"/>
          <a:stretch/>
        </p:blipFill>
        <p:spPr>
          <a:xfrm>
            <a:off x="5181480" y="762120"/>
            <a:ext cx="3809520" cy="2158920"/>
          </a:xfrm>
          <a:prstGeom prst="rect">
            <a:avLst/>
          </a:prstGeom>
          <a:ln>
            <a:noFill/>
          </a:ln>
        </p:spPr>
      </p:pic>
      <p:sp>
        <p:nvSpPr>
          <p:cNvPr id="140" name="CustomShape 2"/>
          <p:cNvSpPr/>
          <p:nvPr/>
        </p:nvSpPr>
        <p:spPr>
          <a:xfrm>
            <a:off x="914400" y="3908880"/>
            <a:ext cx="388584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APM 2.5 Arduino board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Open source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Accelerometer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CustomShape 3"/>
          <p:cNvSpPr/>
          <p:nvPr/>
        </p:nvSpPr>
        <p:spPr>
          <a:xfrm flipV="1">
            <a:off x="4206240" y="5015160"/>
            <a:ext cx="1812960" cy="29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2" name="CustomShape 4"/>
          <p:cNvSpPr/>
          <p:nvPr/>
        </p:nvSpPr>
        <p:spPr>
          <a:xfrm>
            <a:off x="920880" y="5102640"/>
            <a:ext cx="317160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U-blox NEO-6M GPS module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Accuracy: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002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Position 2.5 m CEP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002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SBAS 2.0 m CEP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CustomShape 5"/>
          <p:cNvSpPr/>
          <p:nvPr/>
        </p:nvSpPr>
        <p:spPr>
          <a:xfrm>
            <a:off x="990000" y="3239640"/>
            <a:ext cx="317160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Lipo-Battery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2200 mAh  ~ 20 minutes flight time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6"/>
          <p:cNvSpPr/>
          <p:nvPr/>
        </p:nvSpPr>
        <p:spPr>
          <a:xfrm flipV="1">
            <a:off x="3809880" y="2430360"/>
            <a:ext cx="3200040" cy="1269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pic>
        <p:nvPicPr>
          <p:cNvPr id="145" name="Picture 3" descr=""/>
          <p:cNvPicPr/>
          <p:nvPr/>
        </p:nvPicPr>
        <p:blipFill>
          <a:blip r:embed="rId2"/>
          <a:stretch/>
        </p:blipFill>
        <p:spPr>
          <a:xfrm>
            <a:off x="6231960" y="3084840"/>
            <a:ext cx="2063160" cy="3268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452520" y="65376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ACS App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7" name="Content Placeholder 8" descr=""/>
          <p:cNvPicPr/>
          <p:nvPr/>
        </p:nvPicPr>
        <p:blipFill>
          <a:blip r:embed="rId1"/>
          <a:stretch/>
        </p:blipFill>
        <p:spPr>
          <a:xfrm>
            <a:off x="707400" y="2135160"/>
            <a:ext cx="1940400" cy="3729960"/>
          </a:xfrm>
          <a:prstGeom prst="rect">
            <a:avLst/>
          </a:prstGeom>
          <a:ln>
            <a:noFill/>
          </a:ln>
        </p:spPr>
      </p:pic>
      <p:pic>
        <p:nvPicPr>
          <p:cNvPr id="148" name="Picture 9" descr=""/>
          <p:cNvPicPr/>
          <p:nvPr/>
        </p:nvPicPr>
        <p:blipFill>
          <a:blip r:embed="rId2"/>
          <a:stretch/>
        </p:blipFill>
        <p:spPr>
          <a:xfrm>
            <a:off x="2771280" y="2135160"/>
            <a:ext cx="1960920" cy="3729960"/>
          </a:xfrm>
          <a:prstGeom prst="rect">
            <a:avLst/>
          </a:prstGeom>
          <a:ln>
            <a:noFill/>
          </a:ln>
        </p:spPr>
      </p:pic>
      <p:pic>
        <p:nvPicPr>
          <p:cNvPr id="149" name="Picture 10" descr=""/>
          <p:cNvPicPr/>
          <p:nvPr/>
        </p:nvPicPr>
        <p:blipFill>
          <a:blip r:embed="rId3"/>
          <a:stretch/>
        </p:blipFill>
        <p:spPr>
          <a:xfrm>
            <a:off x="4855680" y="2139840"/>
            <a:ext cx="1975320" cy="3725280"/>
          </a:xfrm>
          <a:prstGeom prst="rect">
            <a:avLst/>
          </a:prstGeom>
          <a:ln>
            <a:noFill/>
          </a:ln>
        </p:spPr>
      </p:pic>
      <p:pic>
        <p:nvPicPr>
          <p:cNvPr id="150" name="Picture 11" descr=""/>
          <p:cNvPicPr/>
          <p:nvPr/>
        </p:nvPicPr>
        <p:blipFill>
          <a:blip r:embed="rId4"/>
          <a:stretch/>
        </p:blipFill>
        <p:spPr>
          <a:xfrm>
            <a:off x="6971040" y="2135160"/>
            <a:ext cx="1944000" cy="3731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52" name="Content Placeholder 3" descr=""/>
          <p:cNvPicPr/>
          <p:nvPr/>
        </p:nvPicPr>
        <p:blipFill>
          <a:blip r:embed="rId1"/>
          <a:stretch/>
        </p:blipFill>
        <p:spPr>
          <a:xfrm>
            <a:off x="3600360" y="1996200"/>
            <a:ext cx="1942920" cy="3733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</TotalTime>
  <Application>LibreOffice/5.0.6.1$Linux_X86_64 LibreOffice_project/00$Build-1</Application>
  <Paragraphs>91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2016-04-05T00:29:39Z</dcterms:created>
  <dc:creator>waffles</dc:creator>
  <dc:language>en-US</dc:language>
  <cp:lastModifiedBy>Waffles </cp:lastModifiedBy>
  <dcterms:modified xsi:type="dcterms:W3CDTF">2016-04-25T14:34:27Z</dcterms:modified>
  <cp:revision>106</cp:revision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3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22</vt:i4>
  </property>
</Properties>
</file>